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22F0-8F8D-4D28-A766-EDC51C563A0D}" type="datetimeFigureOut">
              <a:rPr lang="hu-HU" smtClean="0"/>
              <a:t>2024. 10. 14.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CA14-83DF-408B-89FE-2B68856168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2487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22F0-8F8D-4D28-A766-EDC51C563A0D}" type="datetimeFigureOut">
              <a:rPr lang="hu-HU" smtClean="0"/>
              <a:t>2024. 10. 14.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CA14-83DF-408B-89FE-2B68856168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8553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22F0-8F8D-4D28-A766-EDC51C563A0D}" type="datetimeFigureOut">
              <a:rPr lang="hu-HU" smtClean="0"/>
              <a:t>2024. 10. 14.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CA14-83DF-408B-89FE-2B68856168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05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22F0-8F8D-4D28-A766-EDC51C563A0D}" type="datetimeFigureOut">
              <a:rPr lang="hu-HU" smtClean="0"/>
              <a:t>2024. 10. 14.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CA14-83DF-408B-89FE-2B688561680B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8268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22F0-8F8D-4D28-A766-EDC51C563A0D}" type="datetimeFigureOut">
              <a:rPr lang="hu-HU" smtClean="0"/>
              <a:t>2024. 10. 14.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CA14-83DF-408B-89FE-2B68856168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714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22F0-8F8D-4D28-A766-EDC51C563A0D}" type="datetimeFigureOut">
              <a:rPr lang="hu-HU" smtClean="0"/>
              <a:t>2024. 10. 14.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CA14-83DF-408B-89FE-2B68856168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4044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22F0-8F8D-4D28-A766-EDC51C563A0D}" type="datetimeFigureOut">
              <a:rPr lang="hu-HU" smtClean="0"/>
              <a:t>2024. 10. 14.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CA14-83DF-408B-89FE-2B68856168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8147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22F0-8F8D-4D28-A766-EDC51C563A0D}" type="datetimeFigureOut">
              <a:rPr lang="hu-HU" smtClean="0"/>
              <a:t>2024. 10. 14.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CA14-83DF-408B-89FE-2B68856168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5604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22F0-8F8D-4D28-A766-EDC51C563A0D}" type="datetimeFigureOut">
              <a:rPr lang="hu-HU" smtClean="0"/>
              <a:t>2024. 10. 14.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CA14-83DF-408B-89FE-2B68856168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3069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22F0-8F8D-4D28-A766-EDC51C563A0D}" type="datetimeFigureOut">
              <a:rPr lang="hu-HU" smtClean="0"/>
              <a:t>2024. 10. 14.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CA14-83DF-408B-89FE-2B68856168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9277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22F0-8F8D-4D28-A766-EDC51C563A0D}" type="datetimeFigureOut">
              <a:rPr lang="hu-HU" smtClean="0"/>
              <a:t>2024. 10. 14.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CA14-83DF-408B-89FE-2B68856168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7102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22F0-8F8D-4D28-A766-EDC51C563A0D}" type="datetimeFigureOut">
              <a:rPr lang="hu-HU" smtClean="0"/>
              <a:t>2024. 10. 14.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CA14-83DF-408B-89FE-2B68856168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2690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22F0-8F8D-4D28-A766-EDC51C563A0D}" type="datetimeFigureOut">
              <a:rPr lang="hu-HU" smtClean="0"/>
              <a:t>2024. 10. 14.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CA14-83DF-408B-89FE-2B68856168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018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22F0-8F8D-4D28-A766-EDC51C563A0D}" type="datetimeFigureOut">
              <a:rPr lang="hu-HU" smtClean="0"/>
              <a:t>2024. 10. 14.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CA14-83DF-408B-89FE-2B68856168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3025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22F0-8F8D-4D28-A766-EDC51C563A0D}" type="datetimeFigureOut">
              <a:rPr lang="hu-HU" smtClean="0"/>
              <a:t>2024. 10. 14.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CA14-83DF-408B-89FE-2B68856168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8143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22F0-8F8D-4D28-A766-EDC51C563A0D}" type="datetimeFigureOut">
              <a:rPr lang="hu-HU" smtClean="0"/>
              <a:t>2024. 10. 14.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CA14-83DF-408B-89FE-2B68856168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054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22F0-8F8D-4D28-A766-EDC51C563A0D}" type="datetimeFigureOut">
              <a:rPr lang="hu-HU" smtClean="0"/>
              <a:t>2024. 10. 14.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CA14-83DF-408B-89FE-2B68856168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6087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B22F0-8F8D-4D28-A766-EDC51C563A0D}" type="datetimeFigureOut">
              <a:rPr lang="hu-HU" smtClean="0"/>
              <a:t>2024. 10. 14.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6CA14-83DF-408B-89FE-2B68856168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8961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MHTHeECW_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Cifra Palace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The Art Nouveau miracle in Kecskemét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4939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Apartment</a:t>
            </a:r>
            <a:r>
              <a:rPr lang="hu-HU" dirty="0"/>
              <a:t>, shop, </a:t>
            </a:r>
            <a:r>
              <a:rPr lang="hu-HU" dirty="0" err="1"/>
              <a:t>casino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7153" y="1709251"/>
            <a:ext cx="6240847" cy="4688429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7289074" y="2088319"/>
            <a:ext cx="4389119" cy="4390858"/>
          </a:xfrm>
        </p:spPr>
        <p:txBody>
          <a:bodyPr/>
          <a:lstStyle/>
          <a:p>
            <a:r>
              <a:rPr lang="en-US" dirty="0"/>
              <a:t>One of the most beautiful buildings in the main square of </a:t>
            </a:r>
            <a:r>
              <a:rPr lang="en-US" dirty="0" err="1"/>
              <a:t>Kecskemét</a:t>
            </a:r>
            <a:r>
              <a:rPr lang="en-US" dirty="0"/>
              <a:t> is the </a:t>
            </a:r>
            <a:r>
              <a:rPr lang="en-US" dirty="0" err="1"/>
              <a:t>Cifra</a:t>
            </a:r>
            <a:r>
              <a:rPr lang="en-US" dirty="0"/>
              <a:t> Palace</a:t>
            </a:r>
            <a:r>
              <a:rPr lang="en-US" dirty="0" smtClean="0"/>
              <a:t>.</a:t>
            </a:r>
            <a:endParaRPr lang="hu-HU" dirty="0" smtClean="0"/>
          </a:p>
          <a:p>
            <a:r>
              <a:rPr lang="en-US" dirty="0"/>
              <a:t>It was built in 1902-1903 based on the plans of </a:t>
            </a:r>
            <a:r>
              <a:rPr lang="en-US" dirty="0" err="1"/>
              <a:t>Géza</a:t>
            </a:r>
            <a:r>
              <a:rPr lang="en-US" dirty="0"/>
              <a:t> </a:t>
            </a:r>
            <a:r>
              <a:rPr lang="en-US" dirty="0" err="1"/>
              <a:t>Márkus</a:t>
            </a:r>
            <a:r>
              <a:rPr lang="en-US" dirty="0" smtClean="0"/>
              <a:t>.</a:t>
            </a:r>
            <a:endParaRPr lang="hu-HU" dirty="0" smtClean="0"/>
          </a:p>
          <a:p>
            <a:r>
              <a:rPr lang="en-US" dirty="0"/>
              <a:t>It was originally built as a residential building in Art Nouveau style. It also had apartments, shops and a casino.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9884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21531" y="609600"/>
            <a:ext cx="5546025" cy="1326321"/>
          </a:xfrm>
        </p:spPr>
        <p:txBody>
          <a:bodyPr/>
          <a:lstStyle/>
          <a:p>
            <a:r>
              <a:rPr lang="hu-HU" dirty="0" smtClean="0"/>
              <a:t>Cifra </a:t>
            </a:r>
            <a:r>
              <a:rPr lang="hu-HU" dirty="0" err="1" smtClean="0"/>
              <a:t>palace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5269" y="296773"/>
            <a:ext cx="5369141" cy="6319659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22422" y="2088319"/>
            <a:ext cx="5172891" cy="41949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facade wall plane is decorated with colorful majolica.</a:t>
            </a:r>
          </a:p>
          <a:p>
            <a:r>
              <a:rPr lang="en-US" dirty="0"/>
              <a:t>Its decoration is characterized by a wealth of folk art motifs.</a:t>
            </a:r>
          </a:p>
          <a:p>
            <a:r>
              <a:rPr lang="en-US" dirty="0"/>
              <a:t>The two-story facade has a wavy finish.</a:t>
            </a:r>
          </a:p>
          <a:p>
            <a:r>
              <a:rPr lang="en-US" dirty="0"/>
              <a:t>It has a decorative design and a high top. </a:t>
            </a:r>
          </a:p>
          <a:p>
            <a:r>
              <a:rPr lang="en-US" dirty="0"/>
              <a:t>The glazed facade decorations and roof tiles were made by the </a:t>
            </a:r>
            <a:r>
              <a:rPr lang="en-US" dirty="0" err="1"/>
              <a:t>Zsolnay</a:t>
            </a:r>
            <a:r>
              <a:rPr lang="en-US" dirty="0"/>
              <a:t> porcelain factory (</a:t>
            </a:r>
            <a:r>
              <a:rPr lang="en-US" dirty="0" err="1"/>
              <a:t>Pécs</a:t>
            </a:r>
            <a:r>
              <a:rPr lang="en-US" dirty="0"/>
              <a:t>).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0006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The Kecskemét </a:t>
            </a:r>
            <a:r>
              <a:rPr lang="hu-HU" dirty="0" err="1"/>
              <a:t>Gallery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6340" y="1844167"/>
            <a:ext cx="6959306" cy="4650691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7929153" y="2088319"/>
            <a:ext cx="3722916" cy="4181852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Cifra</a:t>
            </a:r>
            <a:r>
              <a:rPr lang="en-US" dirty="0"/>
              <a:t> Palace has housed the </a:t>
            </a:r>
            <a:r>
              <a:rPr lang="en-US" dirty="0" err="1"/>
              <a:t>Kecskemét</a:t>
            </a:r>
            <a:r>
              <a:rPr lang="en-US" dirty="0"/>
              <a:t> Gallery since 1983.</a:t>
            </a:r>
          </a:p>
          <a:p>
            <a:r>
              <a:rPr lang="en-US" dirty="0"/>
              <a:t>Permanent and temporary exhibitions of painters and sculptors can be seen here.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7656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The </a:t>
            </a:r>
            <a:r>
              <a:rPr lang="hu-HU" dirty="0" err="1"/>
              <a:t>Kunbábonyi</a:t>
            </a:r>
            <a:r>
              <a:rPr lang="hu-HU" dirty="0"/>
              <a:t> </a:t>
            </a:r>
            <a:r>
              <a:rPr lang="hu-HU" dirty="0" err="1"/>
              <a:t>gold</a:t>
            </a:r>
            <a:r>
              <a:rPr lang="hu-HU" dirty="0"/>
              <a:t> </a:t>
            </a:r>
            <a:r>
              <a:rPr lang="hu-HU" dirty="0" err="1"/>
              <a:t>find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8456" y="1652434"/>
            <a:ext cx="7128994" cy="4957372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255727" y="2279679"/>
            <a:ext cx="2920390" cy="3702881"/>
          </a:xfrm>
        </p:spPr>
        <p:txBody>
          <a:bodyPr/>
          <a:lstStyle/>
          <a:p>
            <a:r>
              <a:rPr lang="en-US" dirty="0"/>
              <a:t>Thousands of years of rich men's gold finds - this is also located in the </a:t>
            </a:r>
            <a:r>
              <a:rPr lang="en-US" dirty="0" err="1"/>
              <a:t>Cifra</a:t>
            </a:r>
            <a:r>
              <a:rPr lang="en-US" dirty="0"/>
              <a:t> Palace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44246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Peacock Hall (The ceremonial hall of the </a:t>
            </a:r>
            <a:r>
              <a:rPr lang="en-US" dirty="0" err="1"/>
              <a:t>Cifra</a:t>
            </a:r>
            <a:r>
              <a:rPr lang="en-US" dirty="0"/>
              <a:t> Palace)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3191" y="1831418"/>
            <a:ext cx="4941900" cy="3703637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341" y="2725610"/>
            <a:ext cx="5986791" cy="399322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1234" y="1361410"/>
            <a:ext cx="2792210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9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Cifra Palace song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2539" y="1717603"/>
            <a:ext cx="4846924" cy="4846924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Listen to the children's song beginning with </a:t>
            </a:r>
            <a:r>
              <a:rPr lang="en-US" dirty="0" err="1"/>
              <a:t>Cifra</a:t>
            </a:r>
            <a:r>
              <a:rPr lang="en-US" dirty="0"/>
              <a:t> </a:t>
            </a:r>
            <a:r>
              <a:rPr lang="en-US" dirty="0" smtClean="0"/>
              <a:t>Palace</a:t>
            </a:r>
            <a:r>
              <a:rPr lang="hu-HU" dirty="0" smtClean="0"/>
              <a:t>:</a:t>
            </a:r>
            <a:endParaRPr lang="hu-HU" dirty="0"/>
          </a:p>
          <a:p>
            <a:pPr marL="0" indent="0">
              <a:buNone/>
            </a:pPr>
            <a:r>
              <a:rPr lang="hu-HU" dirty="0" smtClean="0">
                <a:hlinkClick r:id="rId3"/>
              </a:rPr>
              <a:t>https</a:t>
            </a:r>
            <a:r>
              <a:rPr lang="hu-HU" dirty="0">
                <a:hlinkClick r:id="rId3"/>
              </a:rPr>
              <a:t>://</a:t>
            </a:r>
            <a:r>
              <a:rPr lang="hu-HU" dirty="0" smtClean="0">
                <a:hlinkClick r:id="rId3"/>
              </a:rPr>
              <a:t>www.youtube.com/watch?v=ZMHTHeECW_0</a:t>
            </a: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7418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lyrics of the </a:t>
            </a:r>
            <a:r>
              <a:rPr lang="en-US" dirty="0" err="1"/>
              <a:t>Cifra</a:t>
            </a:r>
            <a:r>
              <a:rPr lang="en-US" dirty="0"/>
              <a:t> Palace children's song are in Hungarian and English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36278" y="2193206"/>
            <a:ext cx="3261643" cy="4127350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4338607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Cifra</a:t>
            </a:r>
            <a:r>
              <a:rPr lang="en-US" dirty="0"/>
              <a:t> Palace</a:t>
            </a:r>
          </a:p>
          <a:p>
            <a:r>
              <a:rPr lang="en-US" dirty="0"/>
              <a:t>its window is green</a:t>
            </a:r>
          </a:p>
          <a:p>
            <a:r>
              <a:rPr lang="en-US" dirty="0"/>
              <a:t>come out you tuba rose!</a:t>
            </a:r>
          </a:p>
          <a:p>
            <a:r>
              <a:rPr lang="en-US" dirty="0"/>
              <a:t>Viola is waiting</a:t>
            </a:r>
            <a:r>
              <a:rPr lang="en-US" dirty="0" smtClean="0"/>
              <a:t>.</a:t>
            </a:r>
            <a:endParaRPr lang="hu-HU" dirty="0" smtClean="0"/>
          </a:p>
          <a:p>
            <a:endParaRPr lang="hu-HU" dirty="0" smtClean="0"/>
          </a:p>
          <a:p>
            <a:r>
              <a:rPr lang="en-US" dirty="0"/>
              <a:t>I'm small</a:t>
            </a:r>
          </a:p>
          <a:p>
            <a:r>
              <a:rPr lang="en-US" dirty="0"/>
              <a:t>I will grow up</a:t>
            </a:r>
          </a:p>
          <a:p>
            <a:r>
              <a:rPr lang="en-US" dirty="0"/>
              <a:t>for a year or two </a:t>
            </a:r>
          </a:p>
          <a:p>
            <a:r>
              <a:rPr lang="en-US" dirty="0"/>
              <a:t>I will be a big girl.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6124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0081" y="609600"/>
            <a:ext cx="10998926" cy="1326321"/>
          </a:xfrm>
        </p:spPr>
        <p:txBody>
          <a:bodyPr>
            <a:normAutofit fontScale="90000"/>
          </a:bodyPr>
          <a:lstStyle/>
          <a:p>
            <a:r>
              <a:rPr lang="en-US" dirty="0"/>
              <a:t>The 3rd class from the Piarist school in </a:t>
            </a:r>
            <a:r>
              <a:rPr lang="en-US" dirty="0" err="1"/>
              <a:t>Kecskemét</a:t>
            </a:r>
            <a:r>
              <a:rPr lang="en-US" dirty="0"/>
              <a:t> warmly welcomes everyone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6844" y="2088319"/>
            <a:ext cx="2853175" cy="1902117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9438339" y="2088319"/>
            <a:ext cx="2344358" cy="3702881"/>
          </a:xfrm>
        </p:spPr>
        <p:txBody>
          <a:bodyPr/>
          <a:lstStyle/>
          <a:p>
            <a:r>
              <a:rPr lang="en-US" dirty="0"/>
              <a:t>The third graders copied the folk motifs on the </a:t>
            </a:r>
            <a:r>
              <a:rPr lang="en-US" dirty="0" err="1"/>
              <a:t>Cifra</a:t>
            </a:r>
            <a:r>
              <a:rPr lang="en-US" dirty="0"/>
              <a:t> Palace building for you! Good job on coloring!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256" y="2000117"/>
            <a:ext cx="3292125" cy="192040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892" y="2010872"/>
            <a:ext cx="2395936" cy="215817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903" y="4260483"/>
            <a:ext cx="2999492" cy="208501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6926" y="4455572"/>
            <a:ext cx="3127519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6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TM04033921[[fn=Damaszt]]</Template>
  <TotalTime>34</TotalTime>
  <Words>279</Words>
  <Application>Microsoft Office PowerPoint</Application>
  <PresentationFormat>Szélesvásznú</PresentationFormat>
  <Paragraphs>33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3" baseType="lpstr">
      <vt:lpstr>Arial</vt:lpstr>
      <vt:lpstr>Bookman Old Style</vt:lpstr>
      <vt:lpstr>Rockwell</vt:lpstr>
      <vt:lpstr>Damask</vt:lpstr>
      <vt:lpstr>Cifra Palace</vt:lpstr>
      <vt:lpstr>Apartment, shop, casino</vt:lpstr>
      <vt:lpstr>Cifra palace</vt:lpstr>
      <vt:lpstr>The Kecskemét Gallery</vt:lpstr>
      <vt:lpstr>The Kunbábonyi gold find</vt:lpstr>
      <vt:lpstr>Peacock Hall (The ceremonial hall of the Cifra Palace)</vt:lpstr>
      <vt:lpstr>Cifra Palace song</vt:lpstr>
      <vt:lpstr>The lyrics of the Cifra Palace children's song are in Hungarian and English</vt:lpstr>
      <vt:lpstr>The 3rd class from the Piarist school in Kecskemét warmly welcomes everyone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Cifra Palace</dc:title>
  <dc:creator>Zsuzicsku</dc:creator>
  <cp:lastModifiedBy>Zsuzicsku</cp:lastModifiedBy>
  <cp:revision>4</cp:revision>
  <dcterms:created xsi:type="dcterms:W3CDTF">2024-10-14T16:57:00Z</dcterms:created>
  <dcterms:modified xsi:type="dcterms:W3CDTF">2024-10-14T17:31:52Z</dcterms:modified>
</cp:coreProperties>
</file>